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71" r:id="rId10"/>
    <p:sldId id="272" r:id="rId11"/>
    <p:sldId id="277" r:id="rId12"/>
    <p:sldId id="259" r:id="rId13"/>
    <p:sldId id="273" r:id="rId14"/>
    <p:sldId id="274" r:id="rId15"/>
    <p:sldId id="275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1/20/2021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1/20/2021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286000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0574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9733"/>
            <a:ext cx="9598696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hanstedt/recipe-mate" TargetMode="External"/><Relationship Id="rId2" Type="http://schemas.openxmlformats.org/officeDocument/2006/relationships/hyperlink" Target="https://boiling-cliffs-99556.herokuapp.com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u="sng" dirty="0">
                <a:hlinkClick r:id="rId2"/>
              </a:rPr>
              <a:t>https://boiling-cliffs-99556.herokuapp.com/</a:t>
            </a:r>
            <a:endParaRPr lang="en-US" dirty="0"/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3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064" y="2362200"/>
            <a:ext cx="95986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Development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9B5C8-94E4-42BB-8E6A-F72CE8E31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36" y="2362199"/>
            <a:ext cx="6798146" cy="3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Recipe Mate is a simple web tool that is a personal assistant that uses an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Besides being a requirement for graduation, G Dog and the Coding Ninjas thought it would be useful to have a place to quickly gather recipe links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4876800" cy="3894667"/>
          </a:xfrm>
        </p:spPr>
        <p:txBody>
          <a:bodyPr>
            <a:noAutofit/>
          </a:bodyPr>
          <a:lstStyle/>
          <a:p>
            <a:r>
              <a:rPr lang="en-US" sz="2000" dirty="0"/>
              <a:t>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dotenv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env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Heroku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HTML/CSS/ Bootstrap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Google Fonts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Edamam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Handlebars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JavaScript</a:t>
            </a:r>
          </a:p>
          <a:p>
            <a:pPr marL="457063" lvl="1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36C7D-2FF0-4AC9-8B9D-7DFA5EE1B3EB}"/>
              </a:ext>
            </a:extLst>
          </p:cNvPr>
          <p:cNvSpPr txBox="1">
            <a:spLocks/>
          </p:cNvSpPr>
          <p:nvPr/>
        </p:nvSpPr>
        <p:spPr>
          <a:xfrm>
            <a:off x="5789612" y="2590800"/>
            <a:ext cx="48768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3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9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7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MySQL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Passport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Pexels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Sequelize</a:t>
            </a:r>
            <a:endParaRPr lang="en-US" sz="2000" dirty="0"/>
          </a:p>
          <a:p>
            <a:pPr marL="457063" lvl="1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57400"/>
            <a:ext cx="9829800" cy="3962400"/>
          </a:xfrm>
        </p:spPr>
        <p:txBody>
          <a:bodyPr>
            <a:noAutofit/>
          </a:bodyPr>
          <a:lstStyle/>
          <a:p>
            <a:r>
              <a:rPr lang="en-US" sz="2000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Merging front end and backend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Error handling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Finalizing website features</a:t>
            </a:r>
          </a:p>
          <a:p>
            <a:r>
              <a:rPr lang="en-US" sz="2000" dirty="0"/>
              <a:t>Successes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Great teamwork.  Everyone contributed well.  Great communication.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Productive project meetings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Scrum meeting earlier in the day, followed by a working meeting with breakouts leveraged by front-end and back-end teams.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Conducted weekend meetings to finalize project.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9829800" cy="38946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Ability to add notes to favorite recipes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Add ingredients</a:t>
            </a:r>
          </a:p>
          <a:p>
            <a:r>
              <a:rPr lang="en-US" dirty="0"/>
              <a:t>Add ratings for recipes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Formatting clean-up of the site</a:t>
            </a:r>
          </a:p>
          <a:p>
            <a:r>
              <a:rPr lang="en-US" dirty="0"/>
              <a:t>Implement a forgot password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436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Constantia</vt:lpstr>
      <vt:lpstr>Courier New</vt:lpstr>
      <vt:lpstr>Garamond</vt:lpstr>
      <vt:lpstr>Wingdings</vt:lpstr>
      <vt:lpstr>Organic</vt:lpstr>
      <vt:lpstr>1_Organic</vt:lpstr>
      <vt:lpstr>Recipe Mate</vt:lpstr>
      <vt:lpstr>Overview</vt:lpstr>
      <vt:lpstr>Recipe Mate in 30 Seconds…</vt:lpstr>
      <vt:lpstr>Concept</vt:lpstr>
      <vt:lpstr>Process</vt:lpstr>
      <vt:lpstr>Process (continued)</vt:lpstr>
      <vt:lpstr>Process (continued)</vt:lpstr>
      <vt:lpstr>A Demo of Recipe Mate</vt:lpstr>
      <vt:lpstr>Directions for Future Enhancements</vt:lpstr>
      <vt:lpstr>Questions?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Quarles, Denise (GE CoreTech &amp; Cyber)</cp:lastModifiedBy>
  <cp:revision>12</cp:revision>
  <dcterms:created xsi:type="dcterms:W3CDTF">2021-01-17T17:37:58Z</dcterms:created>
  <dcterms:modified xsi:type="dcterms:W3CDTF">2021-01-21T00:14:41Z</dcterms:modified>
</cp:coreProperties>
</file>